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3" r:id="rId3"/>
    <p:sldId id="261" r:id="rId4"/>
    <p:sldId id="262" r:id="rId5"/>
    <p:sldId id="257" r:id="rId6"/>
    <p:sldId id="260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1EA4D9"/>
    <a:srgbClr val="5FCBEF"/>
    <a:srgbClr val="246794"/>
    <a:srgbClr val="2D93B6"/>
    <a:srgbClr val="CDB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71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17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2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0183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83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811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091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47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>
            <a:lvl1pPr algn="r">
              <a:defRPr sz="44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32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1994C7-7363-F188-ED90-1A23F6A3B8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0"/>
          <a:stretch/>
        </p:blipFill>
        <p:spPr>
          <a:xfrm>
            <a:off x="239213" y="244475"/>
            <a:ext cx="1111867" cy="105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6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53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20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01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823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0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22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8DB5-E892-4090-B1F6-40921A682FC0}" type="datetimeFigureOut">
              <a:rPr lang="en-AU" smtClean="0"/>
              <a:t>20/05/2022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E633059-6A2C-4BB3-A259-9682112CEE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70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73D5-911B-4627-8B8D-C0D30A716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949" y="2404532"/>
            <a:ext cx="6626010" cy="1646302"/>
          </a:xfrm>
        </p:spPr>
        <p:txBody>
          <a:bodyPr/>
          <a:lstStyle/>
          <a:p>
            <a:r>
              <a:rPr lang="en-AU" sz="6000" dirty="0">
                <a:solidFill>
                  <a:schemeClr val="accent2">
                    <a:lumMod val="75000"/>
                  </a:schemeClr>
                </a:solidFill>
              </a:rPr>
              <a:t>APEST Shepherds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027D1-9C23-405D-BDE5-F8EFFF60A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240" y="4050834"/>
            <a:ext cx="5826719" cy="1096899"/>
          </a:xfrm>
        </p:spPr>
        <p:txBody>
          <a:bodyPr>
            <a:normAutofit fontScale="85000" lnSpcReduction="20000"/>
          </a:bodyPr>
          <a:lstStyle/>
          <a:p>
            <a:r>
              <a:rPr lang="en-AU" sz="4400" dirty="0">
                <a:solidFill>
                  <a:schemeClr val="bg1"/>
                </a:solidFill>
              </a:rPr>
              <a:t>Psalm 23:1-4 </a:t>
            </a:r>
            <a:br>
              <a:rPr lang="en-AU" sz="4400" dirty="0">
                <a:solidFill>
                  <a:schemeClr val="bg1"/>
                </a:solidFill>
              </a:rPr>
            </a:br>
            <a:r>
              <a:rPr lang="en-AU" sz="4400" dirty="0">
                <a:solidFill>
                  <a:schemeClr val="bg1"/>
                </a:solidFill>
              </a:rPr>
              <a:t>&amp; John 10:11-15</a:t>
            </a:r>
          </a:p>
        </p:txBody>
      </p:sp>
    </p:spTree>
    <p:extLst>
      <p:ext uri="{BB962C8B-B14F-4D97-AF65-F5344CB8AC3E}">
        <p14:creationId xmlns:p14="http://schemas.microsoft.com/office/powerpoint/2010/main" val="375343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7251-22A2-BD30-15C7-C079E169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035" y="198782"/>
            <a:ext cx="3849737" cy="1320800"/>
          </a:xfrm>
        </p:spPr>
        <p:txBody>
          <a:bodyPr/>
          <a:lstStyle/>
          <a:p>
            <a:r>
              <a:rPr lang="en-AU" dirty="0"/>
              <a:t>A Shepherd…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465F-DDB1-5913-FDCB-BE4DF900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59" y="1868556"/>
            <a:ext cx="5711687" cy="4691271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AU" sz="4800" dirty="0"/>
              <a:t>Cares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AU" sz="4800" dirty="0"/>
              <a:t>Guides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AU" sz="4800" dirty="0"/>
              <a:t>Ensures Provision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AU" sz="4800" dirty="0"/>
              <a:t>Protects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AU" sz="4800" dirty="0"/>
              <a:t>Heals</a:t>
            </a:r>
          </a:p>
        </p:txBody>
      </p:sp>
    </p:spTree>
    <p:extLst>
      <p:ext uri="{BB962C8B-B14F-4D97-AF65-F5344CB8AC3E}">
        <p14:creationId xmlns:p14="http://schemas.microsoft.com/office/powerpoint/2010/main" val="3912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46BD-E743-4CB8-1F7A-16F822E5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Shepherd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1FE1F-E867-A283-E433-B349D8493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586331" cy="3880773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Undeveloped = </a:t>
            </a:r>
            <a:r>
              <a:rPr lang="en-AU" sz="4400" dirty="0"/>
              <a:t>What the shepherd thinks is best.</a:t>
            </a:r>
            <a:br>
              <a:rPr lang="en-AU" sz="4400" dirty="0"/>
            </a:br>
            <a:endParaRPr lang="en-AU" sz="4400" dirty="0"/>
          </a:p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Developed = </a:t>
            </a:r>
            <a:r>
              <a:rPr lang="en-AU" sz="4400" dirty="0"/>
              <a:t>What is </a:t>
            </a:r>
            <a:br>
              <a:rPr lang="en-AU" sz="4400" dirty="0"/>
            </a:br>
            <a:r>
              <a:rPr lang="en-AU" sz="4400" dirty="0"/>
              <a:t>best for the flock.</a:t>
            </a:r>
          </a:p>
        </p:txBody>
      </p:sp>
    </p:spTree>
    <p:extLst>
      <p:ext uri="{BB962C8B-B14F-4D97-AF65-F5344CB8AC3E}">
        <p14:creationId xmlns:p14="http://schemas.microsoft.com/office/powerpoint/2010/main" val="18309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FD06-297A-C2AB-13C8-7AF5471C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Shepherd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27BF-B8F5-B5CE-F1E0-94FD0252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769704"/>
            <a:ext cx="6347714" cy="3271659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Undeveloped = </a:t>
            </a:r>
            <a:r>
              <a:rPr lang="en-AU" sz="4400" dirty="0"/>
              <a:t>Directive</a:t>
            </a:r>
            <a:br>
              <a:rPr lang="en-AU" sz="4400" dirty="0"/>
            </a:br>
            <a:endParaRPr lang="en-AU" sz="4400" dirty="0"/>
          </a:p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Developed = </a:t>
            </a:r>
            <a:r>
              <a:rPr lang="en-AU" sz="4400" dirty="0"/>
              <a:t>Responsive</a:t>
            </a:r>
          </a:p>
        </p:txBody>
      </p:sp>
    </p:spTree>
    <p:extLst>
      <p:ext uri="{BB962C8B-B14F-4D97-AF65-F5344CB8AC3E}">
        <p14:creationId xmlns:p14="http://schemas.microsoft.com/office/powerpoint/2010/main" val="20626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2CBC7-9220-071F-4DCA-E3EC3DD9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Shepherd </a:t>
            </a:r>
            <a:br>
              <a:rPr lang="en-AU" dirty="0"/>
            </a:br>
            <a:r>
              <a:rPr lang="en-AU" dirty="0"/>
              <a:t>Ensures Provision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BAEF-FE18-8A78-BA99-44B81AE2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04661"/>
            <a:ext cx="6347714" cy="4015408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chemeClr val="accent2">
                    <a:lumMod val="75000"/>
                  </a:schemeClr>
                </a:solidFill>
              </a:rPr>
              <a:t>Undeveloped = </a:t>
            </a:r>
            <a:r>
              <a:rPr lang="en-AU" sz="4000" dirty="0"/>
              <a:t>I’ll give you what you need.</a:t>
            </a:r>
            <a:br>
              <a:rPr lang="en-AU" sz="4000" dirty="0"/>
            </a:br>
            <a:endParaRPr lang="en-AU" sz="4000" dirty="0"/>
          </a:p>
          <a:p>
            <a:r>
              <a:rPr lang="en-AU" sz="4000" dirty="0">
                <a:solidFill>
                  <a:schemeClr val="accent2">
                    <a:lumMod val="75000"/>
                  </a:schemeClr>
                </a:solidFill>
              </a:rPr>
              <a:t>Developed = </a:t>
            </a:r>
            <a:r>
              <a:rPr lang="en-AU" sz="4000" dirty="0"/>
              <a:t>We’ll make sure you have what you need.</a:t>
            </a:r>
          </a:p>
        </p:txBody>
      </p:sp>
    </p:spTree>
    <p:extLst>
      <p:ext uri="{BB962C8B-B14F-4D97-AF65-F5344CB8AC3E}">
        <p14:creationId xmlns:p14="http://schemas.microsoft.com/office/powerpoint/2010/main" val="49858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8232-144B-E590-580E-C3CFAF8E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Shepherd Protects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F41AF-E5DC-BB02-3C6E-5BD53218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79374"/>
            <a:ext cx="6347714" cy="3969026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Undeveloped = </a:t>
            </a:r>
            <a:r>
              <a:rPr lang="en-AU" sz="4400"/>
              <a:t>Wolves in Sheeps</a:t>
            </a:r>
            <a:r>
              <a:rPr lang="en-AU" sz="4400" dirty="0"/>
              <a:t>’ clothing. </a:t>
            </a:r>
            <a:br>
              <a:rPr lang="en-AU" sz="4400" dirty="0"/>
            </a:br>
            <a:endParaRPr lang="en-AU" sz="4400" dirty="0"/>
          </a:p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Developed =</a:t>
            </a:r>
            <a:r>
              <a:rPr lang="en-AU" sz="4400" dirty="0"/>
              <a:t> Sheep in Wolves’ clothing.</a:t>
            </a:r>
          </a:p>
        </p:txBody>
      </p:sp>
    </p:spTree>
    <p:extLst>
      <p:ext uri="{BB962C8B-B14F-4D97-AF65-F5344CB8AC3E}">
        <p14:creationId xmlns:p14="http://schemas.microsoft.com/office/powerpoint/2010/main" val="12789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AB595-5BA2-2F15-969A-330F4C56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Shepherd Heals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AFC5-0ED3-DF06-2425-200025DC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Undeveloped = </a:t>
            </a:r>
            <a:br>
              <a:rPr lang="en-AU" sz="4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AU" sz="4400" dirty="0"/>
              <a:t>Loves Broken People</a:t>
            </a:r>
            <a:br>
              <a:rPr lang="en-AU" sz="4400" dirty="0"/>
            </a:br>
            <a:endParaRPr lang="en-AU" sz="4400" dirty="0"/>
          </a:p>
          <a:p>
            <a:r>
              <a:rPr lang="en-AU" sz="4400" dirty="0">
                <a:solidFill>
                  <a:schemeClr val="accent2">
                    <a:lumMod val="75000"/>
                  </a:schemeClr>
                </a:solidFill>
              </a:rPr>
              <a:t>Developed = </a:t>
            </a:r>
            <a:br>
              <a:rPr lang="en-AU" sz="4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AU" sz="4400" dirty="0"/>
              <a:t>Loves </a:t>
            </a:r>
            <a:r>
              <a:rPr lang="en-AU" sz="4400" i="1" dirty="0">
                <a:solidFill>
                  <a:schemeClr val="accent1">
                    <a:lumMod val="75000"/>
                  </a:schemeClr>
                </a:solidFill>
              </a:rPr>
              <a:t>Restoring</a:t>
            </a:r>
            <a:r>
              <a:rPr lang="en-AU" sz="4400" dirty="0"/>
              <a:t> People </a:t>
            </a:r>
          </a:p>
        </p:txBody>
      </p:sp>
    </p:spTree>
    <p:extLst>
      <p:ext uri="{BB962C8B-B14F-4D97-AF65-F5344CB8AC3E}">
        <p14:creationId xmlns:p14="http://schemas.microsoft.com/office/powerpoint/2010/main" val="415397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D4F4-A76E-CCFC-D310-879F8D1F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1BB9-64F9-DB1C-9A90-A8EF43124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610678"/>
            <a:ext cx="6347714" cy="3430685"/>
          </a:xfrm>
        </p:spPr>
        <p:txBody>
          <a:bodyPr>
            <a:normAutofit/>
          </a:bodyPr>
          <a:lstStyle/>
          <a:p>
            <a:r>
              <a:rPr lang="en-AU" sz="5400" dirty="0"/>
              <a:t>Are the people of God caring and being cared for?</a:t>
            </a:r>
          </a:p>
        </p:txBody>
      </p:sp>
    </p:spTree>
    <p:extLst>
      <p:ext uri="{BB962C8B-B14F-4D97-AF65-F5344CB8AC3E}">
        <p14:creationId xmlns:p14="http://schemas.microsoft.com/office/powerpoint/2010/main" val="303360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E9A0-FE89-E2E5-D7C1-00012BF7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Psalm 23:1-4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DD051-DEEC-BFB3-D162-505FC9995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The Lord is my shepherd, </a:t>
            </a:r>
            <a:br>
              <a:rPr lang="en-AU" sz="4000" dirty="0"/>
            </a:br>
            <a:r>
              <a:rPr lang="en-AU" sz="4000" dirty="0"/>
              <a:t>I lack nothing. </a:t>
            </a:r>
            <a:br>
              <a:rPr lang="en-AU" sz="4000" dirty="0"/>
            </a:br>
            <a:r>
              <a:rPr lang="en-AU" sz="4000" dirty="0"/>
              <a:t>He makes me lie down in green pastures, </a:t>
            </a:r>
            <a:br>
              <a:rPr lang="en-AU" sz="4000" dirty="0"/>
            </a:br>
            <a:r>
              <a:rPr lang="en-AU" sz="4000" dirty="0"/>
              <a:t>He leads me beside </a:t>
            </a:r>
            <a:br>
              <a:rPr lang="en-AU" sz="4000" dirty="0"/>
            </a:br>
            <a:r>
              <a:rPr lang="en-AU" sz="4000" dirty="0"/>
              <a:t>quiet waters</a:t>
            </a:r>
          </a:p>
        </p:txBody>
      </p:sp>
    </p:spTree>
    <p:extLst>
      <p:ext uri="{BB962C8B-B14F-4D97-AF65-F5344CB8AC3E}">
        <p14:creationId xmlns:p14="http://schemas.microsoft.com/office/powerpoint/2010/main" val="386219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D652-A49C-903B-0A8A-CBB360813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Psalm 23:1-4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76A9A-DC8E-43A5-EADB-FDC6E824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He refreshes my soul.</a:t>
            </a:r>
            <a:br>
              <a:rPr lang="en-AU" sz="4400" dirty="0"/>
            </a:br>
            <a:r>
              <a:rPr lang="en-AU" sz="4400" dirty="0"/>
              <a:t>He guides me along the right paths for His name’s sake.</a:t>
            </a:r>
          </a:p>
        </p:txBody>
      </p:sp>
    </p:spTree>
    <p:extLst>
      <p:ext uri="{BB962C8B-B14F-4D97-AF65-F5344CB8AC3E}">
        <p14:creationId xmlns:p14="http://schemas.microsoft.com/office/powerpoint/2010/main" val="6949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4C87B-F005-9841-84CF-9A904833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Psalm 23:1-4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78AD9-2814-F8D6-82AD-262D741A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Even though I walk through the darkest valley, </a:t>
            </a:r>
            <a:br>
              <a:rPr lang="en-AU" sz="4400" dirty="0"/>
            </a:br>
            <a:r>
              <a:rPr lang="en-AU" sz="4400" dirty="0"/>
              <a:t>I will fear no evil,</a:t>
            </a:r>
            <a:br>
              <a:rPr lang="en-AU" sz="4400" dirty="0"/>
            </a:br>
            <a:r>
              <a:rPr lang="en-AU" sz="4400" dirty="0"/>
              <a:t>for you are with me!</a:t>
            </a:r>
          </a:p>
        </p:txBody>
      </p:sp>
    </p:spTree>
    <p:extLst>
      <p:ext uri="{BB962C8B-B14F-4D97-AF65-F5344CB8AC3E}">
        <p14:creationId xmlns:p14="http://schemas.microsoft.com/office/powerpoint/2010/main" val="323618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B0962-3B89-BAE2-E1BC-C03C25FB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John 10:11-15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3E656-027A-46E4-2D30-59FDB4C9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>
            <a:normAutofit lnSpcReduction="10000"/>
          </a:bodyPr>
          <a:lstStyle/>
          <a:p>
            <a:r>
              <a:rPr lang="en-AU" sz="4000" dirty="0"/>
              <a:t>I am the good shepherd. The good shepherd lays down his life for the sheep.  The hired hand is not the shepherd and does not own the sheep. </a:t>
            </a:r>
          </a:p>
        </p:txBody>
      </p:sp>
    </p:spTree>
    <p:extLst>
      <p:ext uri="{BB962C8B-B14F-4D97-AF65-F5344CB8AC3E}">
        <p14:creationId xmlns:p14="http://schemas.microsoft.com/office/powerpoint/2010/main" val="402819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81042-D045-B2E0-5437-AEEB12EF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John 10:11-15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EB311-7C31-A3CF-38D6-2DE85D5F9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400" dirty="0"/>
              <a:t>So when he sees the wolf coming, he abandons the sheep and runs away. Then the wolf attacks the flock and scatters it.</a:t>
            </a:r>
          </a:p>
        </p:txBody>
      </p:sp>
    </p:spTree>
    <p:extLst>
      <p:ext uri="{BB962C8B-B14F-4D97-AF65-F5344CB8AC3E}">
        <p14:creationId xmlns:p14="http://schemas.microsoft.com/office/powerpoint/2010/main" val="175277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D25D-6337-161D-DFB7-0FCD8A20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John 10:11-15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B42E-CCBF-87A4-CFC0-30683E806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The man runs away because he is a hired hand and cares nothing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347595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900D-0C4C-B63A-4C96-9185268A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John 10:11-15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C5D1-F9D3-1F3C-CDE9-36CB4ECA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5253"/>
          </a:xfrm>
        </p:spPr>
        <p:txBody>
          <a:bodyPr>
            <a:normAutofit fontScale="92500"/>
          </a:bodyPr>
          <a:lstStyle/>
          <a:p>
            <a:r>
              <a:rPr lang="en-AU" sz="4400" dirty="0"/>
              <a:t>I am the good shepherd; I know my sheep and my sheep know me— just as the Father knows me and I know the Father— </a:t>
            </a:r>
            <a:br>
              <a:rPr lang="en-AU" sz="4400" dirty="0"/>
            </a:br>
            <a:r>
              <a:rPr lang="en-AU" sz="4400" dirty="0"/>
              <a:t>and I lay down my life </a:t>
            </a:r>
            <a:br>
              <a:rPr lang="en-AU" sz="4400" dirty="0"/>
            </a:br>
            <a:r>
              <a:rPr lang="en-AU" sz="4400" dirty="0"/>
              <a:t>for the sheep.  </a:t>
            </a:r>
          </a:p>
        </p:txBody>
      </p:sp>
    </p:spTree>
    <p:extLst>
      <p:ext uri="{BB962C8B-B14F-4D97-AF65-F5344CB8AC3E}">
        <p14:creationId xmlns:p14="http://schemas.microsoft.com/office/powerpoint/2010/main" val="186866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468B-CE95-E6E1-8EA2-1E7A29FF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b="1" dirty="0">
                <a:solidFill>
                  <a:schemeClr val="accent2">
                    <a:lumMod val="75000"/>
                  </a:schemeClr>
                </a:solidFill>
              </a:rPr>
              <a:t>Ποιμήν</a:t>
            </a:r>
            <a:r>
              <a:rPr lang="en-AU" sz="6000" dirty="0"/>
              <a:t> (</a:t>
            </a:r>
            <a:r>
              <a:rPr lang="en-AU" sz="6000" i="1" dirty="0" err="1"/>
              <a:t>poimēn</a:t>
            </a:r>
            <a:r>
              <a:rPr lang="en-AU" sz="6000" dirty="0"/>
              <a:t>)</a:t>
            </a:r>
            <a:br>
              <a:rPr lang="en-AU" sz="6000" dirty="0"/>
            </a:br>
            <a:r>
              <a:rPr lang="en-AU" sz="2000" dirty="0">
                <a:solidFill>
                  <a:schemeClr val="tx1"/>
                </a:solidFill>
              </a:rPr>
              <a:t>b</a:t>
            </a:r>
            <a:br>
              <a:rPr lang="en-AU" sz="6000" dirty="0"/>
            </a:br>
            <a:r>
              <a:rPr lang="en-AU" sz="6000" dirty="0"/>
              <a:t>Shepherd</a:t>
            </a:r>
          </a:p>
        </p:txBody>
      </p:sp>
    </p:spTree>
    <p:extLst>
      <p:ext uri="{BB962C8B-B14F-4D97-AF65-F5344CB8AC3E}">
        <p14:creationId xmlns:p14="http://schemas.microsoft.com/office/powerpoint/2010/main" val="941222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7165</TotalTime>
  <Words>331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APEST Shepherds </vt:lpstr>
      <vt:lpstr>Psalm 23:1-4</vt:lpstr>
      <vt:lpstr>Psalm 23:1-4</vt:lpstr>
      <vt:lpstr>Psalm 23:1-4</vt:lpstr>
      <vt:lpstr>John 10:11-15</vt:lpstr>
      <vt:lpstr>John 10:11-15</vt:lpstr>
      <vt:lpstr>John 10:11-15</vt:lpstr>
      <vt:lpstr>John 10:11-15</vt:lpstr>
      <vt:lpstr>PowerPoint Presentation</vt:lpstr>
      <vt:lpstr>A Shepherd…</vt:lpstr>
      <vt:lpstr>A Shepherd Cares</vt:lpstr>
      <vt:lpstr>A Shepherd Guides</vt:lpstr>
      <vt:lpstr>A Shepherd  Ensures Provision</vt:lpstr>
      <vt:lpstr>A Shepherd Protects</vt:lpstr>
      <vt:lpstr>A Shepherd Heals</vt:lpstr>
      <vt:lpstr>Key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APEST Apostles</dc:title>
  <dc:creator>Paul Riessen</dc:creator>
  <cp:lastModifiedBy>Paul Riessen</cp:lastModifiedBy>
  <cp:revision>22</cp:revision>
  <cp:lastPrinted>2022-05-20T10:26:31Z</cp:lastPrinted>
  <dcterms:created xsi:type="dcterms:W3CDTF">2022-03-15T08:52:35Z</dcterms:created>
  <dcterms:modified xsi:type="dcterms:W3CDTF">2022-05-21T05:32:42Z</dcterms:modified>
</cp:coreProperties>
</file>